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48D48B-BCEA-9CDA-E39E-724FC55D4C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3E7222E-CC11-772B-7A09-5328C62EF6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8669A0-D470-B1FE-4DC4-B2AE0BAC0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4CC0-F792-407C-BDE9-72A164C97B4F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52804B-E52A-62C7-EC6C-1E06276A1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68E6B3-56DD-D197-CC38-882CA45CA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672-1289-495E-AECC-071C7BD2F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995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633712-5AE0-49D5-761B-7D10946D0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789E7D-3D71-7167-7332-25C2D0D74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84239A-AC9B-812B-A0A9-08D29B70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4CC0-F792-407C-BDE9-72A164C97B4F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A2A7E5-6A6D-F449-055F-FBE839D44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622CCD-AE8B-2AEE-5281-FAA1DD273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672-1289-495E-AECC-071C7BD2F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422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0A87C05-3833-E3FB-ABD6-C515EEA418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02082EC-1E45-6438-E47C-1E72462BB2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C699E0-2DD2-4552-9FB0-2B380564A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4CC0-F792-407C-BDE9-72A164C97B4F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EE66B2-D15D-5036-52D2-023F55482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1CB089-1CF4-D1CE-0008-58F2264DF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672-1289-495E-AECC-071C7BD2F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241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7E7B68-D6EB-9507-E8C3-71F245BF0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FBF613-C723-C4CD-69D4-3517B0E3F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B8233B-B143-6943-5D3E-E396A63A9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4CC0-F792-407C-BDE9-72A164C97B4F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E4C682-E70B-B78E-1921-DBE96500C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A5EB5D-3CA4-6054-AA31-ED4E6E3DA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672-1289-495E-AECC-071C7BD2F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614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877677-62EA-3EF3-A260-561209033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DD49D5-02B1-1A2A-C841-B939A5191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1AA6FC-1832-99E2-EA9C-7A4FA9328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4CC0-F792-407C-BDE9-72A164C97B4F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357A6B-9DFB-A452-98A1-621D26373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A4BFE3-5AF4-46CF-E14A-5A5AFF89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672-1289-495E-AECC-071C7BD2F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4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8D2F08-2AC3-BB15-6020-66C0D2E5E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E59702-E57C-B081-0154-841E043291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2EFC952-98D5-E512-32B0-74FB775AA2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6FEBCA-FFA7-5955-AA9B-114AB42D4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4CC0-F792-407C-BDE9-72A164C97B4F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B5DB8E9-1BAE-B971-7D91-E81BB8284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F3EC15-52B2-17E3-2F66-748AE2E4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672-1289-495E-AECC-071C7BD2F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331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77BD1E-734C-1C3E-6558-BD5BF9346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98F929-8489-20EA-1394-F1CAE17C9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FC10EE-44D3-E2DA-9C8A-0197AA631A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F305E59-B852-C780-C800-D3C13F980C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4419D6F-76F7-B9EC-2AA2-EFC3D565B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9716FAE-3C38-73DA-326B-CB8C0D9E4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4CC0-F792-407C-BDE9-72A164C97B4F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F3A0091-D075-7E7D-A565-45399BC69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88726A-7893-4FB3-2C44-194D942E5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672-1289-495E-AECC-071C7BD2F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04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2F27D3-823D-C718-2D4E-8277D26F9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0CF8C37-8B74-60E5-CD1B-DB87AAA2C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4CC0-F792-407C-BDE9-72A164C97B4F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023F5F9-0D84-7370-734D-CDA234993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6CECE1D-B596-9E28-C6F0-A7942F92B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672-1289-495E-AECC-071C7BD2F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950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36AC0B6-C990-1576-420A-CAA9E9AEE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4CC0-F792-407C-BDE9-72A164C97B4F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A5ED626-576C-9105-680B-5A43863A4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7153AC-B6DC-2225-E585-5B9AE1648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672-1289-495E-AECC-071C7BD2F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3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0626B1-F141-D31D-8A97-551C8FF76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531C7D-ACCD-E2FA-65F7-032AD14D6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5125A79-56F4-17BA-9B0A-09D17287E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CC55AB-F29C-5F8A-B9A8-4FB087F7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4CC0-F792-407C-BDE9-72A164C97B4F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BD4F74-78B6-8D87-3EEF-171E10CB2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75110F-4CB1-E61C-3970-F0B3E789C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672-1289-495E-AECC-071C7BD2F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485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77CEED-23E7-5067-F738-74561F1A6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D4F8512-BB6D-DFA3-B151-6BFD74885C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B396994-B2D8-DC30-BDA8-095C83CB8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F922E6D-2B10-3B8F-9B35-E8B55161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E4CC0-F792-407C-BDE9-72A164C97B4F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AFD38F9-2964-9F35-D0D4-25FEEF11C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D6D519-CCCC-E7E5-C8A4-E22AB5A84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33672-1289-495E-AECC-071C7BD2F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910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289028-82B2-9821-4739-0E76E3902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8D149E-C8A0-DEA5-C8F9-9BA7903E5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D4C973-3C18-8F5B-B428-A5A52B811F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E4CC0-F792-407C-BDE9-72A164C97B4F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AC6B10-D408-8460-0458-7AAFC5DC72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259D2C-922F-196E-454F-BF9897DB88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33672-1289-495E-AECC-071C7BD2F0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330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67D215-B414-63A4-F3D4-2BE3906E8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23" y="1792586"/>
            <a:ext cx="3396971" cy="48659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2479EE-8EBE-2FC0-8459-5BBF0C460716}"/>
              </a:ext>
            </a:extLst>
          </p:cNvPr>
          <p:cNvSpPr txBox="1"/>
          <p:nvPr/>
        </p:nvSpPr>
        <p:spPr>
          <a:xfrm>
            <a:off x="1222218" y="328225"/>
            <a:ext cx="9180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ЭКСПЕРИМЕНТ И НЕ ТОЛЬКО»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DB8C3B-441A-ADC0-B6D4-532734D7D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2681" y="162963"/>
            <a:ext cx="4387919" cy="32875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104BA7-DE11-BCAD-1C00-E1A404A989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493" y="984967"/>
            <a:ext cx="3882390" cy="2912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38C16A5-CE89-6556-D876-7E5095E360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425" t="-285" r="1174" b="37583"/>
          <a:stretch/>
        </p:blipFill>
        <p:spPr>
          <a:xfrm>
            <a:off x="7672681" y="3428999"/>
            <a:ext cx="4387919" cy="313202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79B10AD-C6B0-F10E-31B9-9489BF664C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9494" y="3331454"/>
            <a:ext cx="3882390" cy="332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8769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Prepod_PSN</dc:creator>
  <cp:lastModifiedBy>Prepod_PSN</cp:lastModifiedBy>
  <cp:revision>1</cp:revision>
  <dcterms:created xsi:type="dcterms:W3CDTF">2024-11-18T19:25:45Z</dcterms:created>
  <dcterms:modified xsi:type="dcterms:W3CDTF">2024-11-18T19:31:06Z</dcterms:modified>
</cp:coreProperties>
</file>